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oppins"/>
      <p:regular r:id="rId25"/>
      <p:bold r:id="rId26"/>
      <p:italic r:id="rId27"/>
      <p:boldItalic r:id="rId28"/>
    </p:embeddedFont>
    <p:embeddedFont>
      <p:font typeface="Montserrat Light"/>
      <p:regular r:id="rId29"/>
      <p:bold r:id="rId30"/>
      <p:italic r:id="rId31"/>
      <p:boldItalic r:id="rId32"/>
    </p:embeddedFont>
    <p:embeddedFont>
      <p:font typeface="Poppins ExtraBold"/>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Light-italic.fntdata"/><Relationship Id="rId30" Type="http://schemas.openxmlformats.org/officeDocument/2006/relationships/font" Target="fonts/MontserratLight-bold.fntdata"/><Relationship Id="rId11" Type="http://schemas.openxmlformats.org/officeDocument/2006/relationships/slide" Target="slides/slide6.xml"/><Relationship Id="rId33" Type="http://schemas.openxmlformats.org/officeDocument/2006/relationships/font" Target="fonts/PoppinsExtraBold-bold.fntdata"/><Relationship Id="rId10" Type="http://schemas.openxmlformats.org/officeDocument/2006/relationships/slide" Target="slides/slide5.xml"/><Relationship Id="rId32" Type="http://schemas.openxmlformats.org/officeDocument/2006/relationships/font" Target="fonts/MontserratLight-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oppinsExtra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b625be57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b625be57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b625be57d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b625be57d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b625be57d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b625be57d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625be57d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b625be57d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b625be57d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b625be57d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625be57d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625be57d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625be57d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b625be57d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625be57d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625be57d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b625be57d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b625be57d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625be57d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625be57d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b625be57d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b625be57d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b625be57d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b625be57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b625be57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b625be57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b625be57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b625be57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b625be57d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b625be57d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b625be57d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b625be57d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b625be57d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b625be57d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625be57d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b625be57d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b625be57d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b625be57d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hyperlink" Target="https://www.youtube.com/watch?v=NBZ9Ro6UKV8&amp;list=PLFIM0718LjIVuONHysfOK0ZtiqUWvrx4F" TargetMode="External"/><Relationship Id="rId6" Type="http://schemas.openxmlformats.org/officeDocument/2006/relationships/hyperlink" Target="https://www.youtube.com/watch?v=3U1AhjEf7DM" TargetMode="External"/><Relationship Id="rId7" Type="http://schemas.openxmlformats.org/officeDocument/2006/relationships/hyperlink" Target="https://www.petanikode.com/html-dasa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HTML</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06</a:t>
            </a:r>
            <a:endParaRPr sz="1000">
              <a:solidFill>
                <a:schemeClr val="lt1"/>
              </a:solidFill>
              <a:latin typeface="Poppins"/>
              <a:ea typeface="Poppins"/>
              <a:cs typeface="Poppins"/>
              <a:sym typeface="Poppins"/>
            </a:endParaRPr>
          </a:p>
        </p:txBody>
      </p:sp>
      <p:pic>
        <p:nvPicPr>
          <p:cNvPr id="145" name="Google Shape;145;p23"/>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46" name="Google Shape;146;p23"/>
          <p:cNvPicPr preferRelativeResize="0"/>
          <p:nvPr/>
        </p:nvPicPr>
        <p:blipFill>
          <a:blip r:embed="rId5">
            <a:alphaModFix/>
          </a:blip>
          <a:stretch>
            <a:fillRect/>
          </a:stretch>
        </p:blipFill>
        <p:spPr>
          <a:xfrm>
            <a:off x="1224375" y="888775"/>
            <a:ext cx="6695225" cy="3650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07</a:t>
            </a:r>
            <a:endParaRPr sz="1000">
              <a:solidFill>
                <a:schemeClr val="dk1"/>
              </a:solidFill>
              <a:latin typeface="Poppins"/>
              <a:ea typeface="Poppins"/>
              <a:cs typeface="Poppins"/>
              <a:sym typeface="Poppins"/>
            </a:endParaRPr>
          </a:p>
        </p:txBody>
      </p:sp>
      <p:pic>
        <p:nvPicPr>
          <p:cNvPr id="152" name="Google Shape;152;p24"/>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53" name="Google Shape;153;p24"/>
          <p:cNvPicPr preferRelativeResize="0"/>
          <p:nvPr/>
        </p:nvPicPr>
        <p:blipFill>
          <a:blip r:embed="rId5">
            <a:alphaModFix/>
          </a:blip>
          <a:stretch>
            <a:fillRect/>
          </a:stretch>
        </p:blipFill>
        <p:spPr>
          <a:xfrm>
            <a:off x="633675" y="1776736"/>
            <a:ext cx="7960800" cy="173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08</a:t>
            </a:r>
            <a:endParaRPr sz="1000">
              <a:solidFill>
                <a:schemeClr val="dk1"/>
              </a:solidFill>
              <a:latin typeface="Poppins"/>
              <a:ea typeface="Poppins"/>
              <a:cs typeface="Poppins"/>
              <a:sym typeface="Poppins"/>
            </a:endParaRPr>
          </a:p>
        </p:txBody>
      </p:sp>
      <p:pic>
        <p:nvPicPr>
          <p:cNvPr id="159" name="Google Shape;159;p25"/>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60" name="Google Shape;160;p25"/>
          <p:cNvPicPr preferRelativeResize="0"/>
          <p:nvPr/>
        </p:nvPicPr>
        <p:blipFill>
          <a:blip r:embed="rId5">
            <a:alphaModFix/>
          </a:blip>
          <a:stretch>
            <a:fillRect/>
          </a:stretch>
        </p:blipFill>
        <p:spPr>
          <a:xfrm>
            <a:off x="2366950" y="1071550"/>
            <a:ext cx="4410075" cy="300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09</a:t>
            </a:r>
            <a:endParaRPr sz="1000">
              <a:solidFill>
                <a:schemeClr val="dk1"/>
              </a:solidFill>
              <a:latin typeface="Poppins"/>
              <a:ea typeface="Poppins"/>
              <a:cs typeface="Poppins"/>
              <a:sym typeface="Poppins"/>
            </a:endParaRPr>
          </a:p>
        </p:txBody>
      </p:sp>
      <p:pic>
        <p:nvPicPr>
          <p:cNvPr id="166" name="Google Shape;166;p26"/>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67" name="Google Shape;167;p26"/>
          <p:cNvPicPr preferRelativeResize="0"/>
          <p:nvPr/>
        </p:nvPicPr>
        <p:blipFill>
          <a:blip r:embed="rId5">
            <a:alphaModFix/>
          </a:blip>
          <a:stretch>
            <a:fillRect/>
          </a:stretch>
        </p:blipFill>
        <p:spPr>
          <a:xfrm>
            <a:off x="1981200" y="1976438"/>
            <a:ext cx="5181600" cy="1190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7"/>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73" name="Google Shape;173;p27"/>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MEMBUAT FORM</a:t>
            </a:r>
            <a:endParaRPr sz="4200">
              <a:solidFill>
                <a:srgbClr val="FFFFFF"/>
              </a:solidFill>
              <a:latin typeface="Poppins ExtraBold"/>
              <a:ea typeface="Poppins ExtraBold"/>
              <a:cs typeface="Poppins ExtraBold"/>
              <a:sym typeface="Poppins ExtraBold"/>
            </a:endParaRPr>
          </a:p>
        </p:txBody>
      </p:sp>
      <p:sp>
        <p:nvSpPr>
          <p:cNvPr id="176" name="Google Shape;176;p27"/>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77" name="Google Shape;177;p27"/>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78" name="Google Shape;178;p27"/>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10</a:t>
            </a:r>
            <a:endParaRPr sz="1000">
              <a:solidFill>
                <a:schemeClr val="lt1"/>
              </a:solidFill>
              <a:latin typeface="Poppins"/>
              <a:ea typeface="Poppins"/>
              <a:cs typeface="Poppins"/>
              <a:sym typeface="Poppins"/>
            </a:endParaRPr>
          </a:p>
        </p:txBody>
      </p:sp>
      <p:pic>
        <p:nvPicPr>
          <p:cNvPr id="184" name="Google Shape;184;p28"/>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85" name="Google Shape;185;p28"/>
          <p:cNvPicPr preferRelativeResize="0"/>
          <p:nvPr/>
        </p:nvPicPr>
        <p:blipFill>
          <a:blip r:embed="rId5">
            <a:alphaModFix/>
          </a:blip>
          <a:stretch>
            <a:fillRect/>
          </a:stretch>
        </p:blipFill>
        <p:spPr>
          <a:xfrm>
            <a:off x="1129863" y="1679487"/>
            <a:ext cx="6884274" cy="1784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11</a:t>
            </a:r>
            <a:endParaRPr sz="1000">
              <a:solidFill>
                <a:schemeClr val="lt1"/>
              </a:solidFill>
              <a:latin typeface="Poppins"/>
              <a:ea typeface="Poppins"/>
              <a:cs typeface="Poppins"/>
              <a:sym typeface="Poppins"/>
            </a:endParaRPr>
          </a:p>
        </p:txBody>
      </p:sp>
      <p:pic>
        <p:nvPicPr>
          <p:cNvPr id="191" name="Google Shape;191;p29"/>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92" name="Google Shape;192;p29"/>
          <p:cNvPicPr preferRelativeResize="0"/>
          <p:nvPr/>
        </p:nvPicPr>
        <p:blipFill>
          <a:blip r:embed="rId5">
            <a:alphaModFix/>
          </a:blip>
          <a:stretch>
            <a:fillRect/>
          </a:stretch>
        </p:blipFill>
        <p:spPr>
          <a:xfrm>
            <a:off x="2757475" y="809625"/>
            <a:ext cx="3629025" cy="352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12</a:t>
            </a:r>
            <a:endParaRPr sz="1000">
              <a:solidFill>
                <a:schemeClr val="dk1"/>
              </a:solidFill>
              <a:latin typeface="Poppins"/>
              <a:ea typeface="Poppins"/>
              <a:cs typeface="Poppins"/>
              <a:sym typeface="Poppins"/>
            </a:endParaRPr>
          </a:p>
        </p:txBody>
      </p:sp>
      <p:pic>
        <p:nvPicPr>
          <p:cNvPr id="198" name="Google Shape;198;p3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99" name="Google Shape;199;p30"/>
          <p:cNvPicPr preferRelativeResize="0"/>
          <p:nvPr/>
        </p:nvPicPr>
        <p:blipFill>
          <a:blip r:embed="rId5">
            <a:alphaModFix/>
          </a:blip>
          <a:stretch>
            <a:fillRect/>
          </a:stretch>
        </p:blipFill>
        <p:spPr>
          <a:xfrm>
            <a:off x="2326175" y="851563"/>
            <a:ext cx="4491659" cy="3650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13</a:t>
            </a:r>
            <a:endParaRPr sz="1000">
              <a:solidFill>
                <a:schemeClr val="dk1"/>
              </a:solidFill>
              <a:latin typeface="Poppins"/>
              <a:ea typeface="Poppins"/>
              <a:cs typeface="Poppins"/>
              <a:sym typeface="Poppins"/>
            </a:endParaRPr>
          </a:p>
        </p:txBody>
      </p:sp>
      <p:pic>
        <p:nvPicPr>
          <p:cNvPr id="205" name="Google Shape;205;p3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06" name="Google Shape;206;p31"/>
          <p:cNvPicPr preferRelativeResize="0"/>
          <p:nvPr/>
        </p:nvPicPr>
        <p:blipFill>
          <a:blip r:embed="rId5">
            <a:alphaModFix/>
          </a:blip>
          <a:stretch>
            <a:fillRect/>
          </a:stretch>
        </p:blipFill>
        <p:spPr>
          <a:xfrm>
            <a:off x="2343900" y="893638"/>
            <a:ext cx="4456201" cy="3650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Referensi Belajar</a:t>
            </a:r>
            <a:endParaRPr sz="3200">
              <a:solidFill>
                <a:schemeClr val="dk1"/>
              </a:solidFill>
              <a:latin typeface="Poppins ExtraBold"/>
              <a:ea typeface="Poppins ExtraBold"/>
              <a:cs typeface="Poppins ExtraBold"/>
              <a:sym typeface="Poppins ExtraBold"/>
            </a:endParaRPr>
          </a:p>
        </p:txBody>
      </p:sp>
      <p:sp>
        <p:nvSpPr>
          <p:cNvPr id="212" name="Google Shape;212;p3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16</a:t>
            </a:r>
            <a:endParaRPr sz="1000">
              <a:solidFill>
                <a:schemeClr val="dk1"/>
              </a:solidFill>
              <a:latin typeface="Poppins"/>
              <a:ea typeface="Poppins"/>
              <a:cs typeface="Poppins"/>
              <a:sym typeface="Poppins"/>
            </a:endParaRPr>
          </a:p>
        </p:txBody>
      </p:sp>
      <p:pic>
        <p:nvPicPr>
          <p:cNvPr id="213" name="Google Shape;213;p3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14" name="Google Shape;214;p32"/>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u="sng">
                <a:solidFill>
                  <a:schemeClr val="accent5"/>
                </a:solidFill>
                <a:hlinkClick r:id="rId5">
                  <a:extLst>
                    <a:ext uri="{A12FA001-AC4F-418D-AE19-62706E023703}">
                      <ahyp:hlinkClr val="tx"/>
                    </a:ext>
                  </a:extLst>
                </a:hlinkClick>
              </a:rPr>
              <a:t>https://www.youtube.com/watch?v=NBZ9Ro6UKV8&amp;list=PLFIM0718LjIVuONHysfOK0ZtiqUWvrx4F</a:t>
            </a:r>
            <a:endParaRPr sz="1200">
              <a:solidFill>
                <a:srgbClr val="202124"/>
              </a:solidFill>
            </a:endParaRPr>
          </a:p>
          <a:p>
            <a:pPr indent="0" lvl="0" marL="0" rtl="0" algn="l">
              <a:lnSpc>
                <a:spcPct val="150000"/>
              </a:lnSpc>
              <a:spcBef>
                <a:spcPts val="1200"/>
              </a:spcBef>
              <a:spcAft>
                <a:spcPts val="0"/>
              </a:spcAft>
              <a:buNone/>
            </a:pPr>
            <a:r>
              <a:rPr lang="en" sz="1200" u="sng">
                <a:solidFill>
                  <a:schemeClr val="accent5"/>
                </a:solidFill>
                <a:hlinkClick r:id="rId6">
                  <a:extLst>
                    <a:ext uri="{A12FA001-AC4F-418D-AE19-62706E023703}">
                      <ahyp:hlinkClr val="tx"/>
                    </a:ext>
                  </a:extLst>
                </a:hlinkClick>
              </a:rPr>
              <a:t>https://www.youtube.com/watch?v=3U1AhjEf7DM</a:t>
            </a:r>
            <a:endParaRPr sz="1200">
              <a:solidFill>
                <a:srgbClr val="202124"/>
              </a:solidFill>
            </a:endParaRPr>
          </a:p>
          <a:p>
            <a:pPr indent="0" lvl="0" marL="0" rtl="0" algn="l">
              <a:lnSpc>
                <a:spcPct val="150000"/>
              </a:lnSpc>
              <a:spcBef>
                <a:spcPts val="1200"/>
              </a:spcBef>
              <a:spcAft>
                <a:spcPts val="1200"/>
              </a:spcAft>
              <a:buNone/>
            </a:pPr>
            <a:r>
              <a:rPr lang="en" sz="1200" u="sng">
                <a:solidFill>
                  <a:schemeClr val="accent5"/>
                </a:solidFill>
                <a:hlinkClick r:id="rId7">
                  <a:extLst>
                    <a:ext uri="{A12FA001-AC4F-418D-AE19-62706E023703}">
                      <ahyp:hlinkClr val="tx"/>
                    </a:ext>
                  </a:extLst>
                </a:hlinkClick>
              </a:rPr>
              <a:t>https://www.petanikode.com/html-dasar/</a:t>
            </a:r>
            <a:endParaRPr sz="1200">
              <a:solidFill>
                <a:srgbClr val="161616"/>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HTML</a:t>
            </a:r>
            <a:endParaRPr sz="3200">
              <a:solidFill>
                <a:schemeClr val="dk1"/>
              </a:solidFill>
              <a:latin typeface="Poppins ExtraBold"/>
              <a:ea typeface="Poppins ExtraBold"/>
              <a:cs typeface="Poppins ExtraBold"/>
              <a:sym typeface="Poppins ExtraBold"/>
            </a:endParaRPr>
          </a:p>
        </p:txBody>
      </p:sp>
      <p:sp>
        <p:nvSpPr>
          <p:cNvPr id="72" name="Google Shape;72;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73" name="Google Shape;73;p1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74" name="Google Shape;74;p15"/>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61616"/>
                </a:solidFill>
                <a:latin typeface="Poppins"/>
                <a:ea typeface="Poppins"/>
                <a:cs typeface="Poppins"/>
                <a:sym typeface="Poppins"/>
              </a:rPr>
              <a:t>Deskripsi</a:t>
            </a:r>
            <a:endParaRPr sz="1200">
              <a:solidFill>
                <a:srgbClr val="161616"/>
              </a:solidFill>
              <a:latin typeface="Poppins"/>
              <a:ea typeface="Poppins"/>
              <a:cs typeface="Poppins"/>
              <a:sym typeface="Poppins"/>
            </a:endParaRPr>
          </a:p>
          <a:p>
            <a:pPr indent="-304800" lvl="0" marL="457200" rtl="0" algn="l">
              <a:lnSpc>
                <a:spcPct val="115000"/>
              </a:lnSpc>
              <a:spcBef>
                <a:spcPts val="120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HTML adalah singkatan dari Hypertext Markup Language, yaitu bahasa markup standar untuk membuat dan menyusun halaman dan aplikasi web. Anda bisa menggunakan bahasa markup ini untuk bagian paragraf, heading, maupun link pada suatu web page.</a:t>
            </a:r>
            <a:endParaRPr sz="1200">
              <a:solidFill>
                <a:srgbClr val="161616"/>
              </a:solidFill>
              <a:latin typeface="Poppins"/>
              <a:ea typeface="Poppins"/>
              <a:cs typeface="Poppins"/>
              <a:sym typeface="Poppins"/>
            </a:endParaRPr>
          </a:p>
          <a:p>
            <a:pPr indent="0" lvl="0" marL="0" rtl="0" algn="l">
              <a:lnSpc>
                <a:spcPct val="115000"/>
              </a:lnSpc>
              <a:spcBef>
                <a:spcPts val="1200"/>
              </a:spcBef>
              <a:spcAft>
                <a:spcPts val="0"/>
              </a:spcAft>
              <a:buNone/>
            </a:pPr>
            <a:r>
              <a:rPr lang="en" sz="1200">
                <a:solidFill>
                  <a:srgbClr val="161616"/>
                </a:solidFill>
                <a:latin typeface="Poppins"/>
                <a:ea typeface="Poppins"/>
                <a:cs typeface="Poppins"/>
                <a:sym typeface="Poppins"/>
              </a:rPr>
              <a:t>Manfaat </a:t>
            </a:r>
            <a:endParaRPr sz="1200">
              <a:solidFill>
                <a:srgbClr val="161616"/>
              </a:solidFill>
              <a:latin typeface="Poppins"/>
              <a:ea typeface="Poppins"/>
              <a:cs typeface="Poppins"/>
              <a:sym typeface="Poppins"/>
            </a:endParaRPr>
          </a:p>
          <a:p>
            <a:pPr indent="-304800" lvl="0" marL="457200" rtl="0" algn="l">
              <a:lnSpc>
                <a:spcPct val="115000"/>
              </a:lnSpc>
              <a:spcBef>
                <a:spcPts val="120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Membuat halaman web.</a:t>
            </a:r>
            <a:endParaRPr sz="1200">
              <a:solidFill>
                <a:srgbClr val="161616"/>
              </a:solidFill>
              <a:latin typeface="Poppins"/>
              <a:ea typeface="Poppins"/>
              <a:cs typeface="Poppins"/>
              <a:sym typeface="Poppins"/>
            </a:endParaRPr>
          </a:p>
          <a:p>
            <a:pPr indent="-304800" lvl="0" marL="457200" rtl="0" algn="l">
              <a:lnSpc>
                <a:spcPct val="115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Menampilkan berbagai informasi di dalam sebuah browser Internet.</a:t>
            </a:r>
            <a:endParaRPr sz="1200">
              <a:solidFill>
                <a:srgbClr val="161616"/>
              </a:solidFill>
              <a:latin typeface="Poppins"/>
              <a:ea typeface="Poppins"/>
              <a:cs typeface="Poppins"/>
              <a:sym typeface="Poppins"/>
            </a:endParaRPr>
          </a:p>
          <a:p>
            <a:pPr indent="-304800" lvl="0" marL="457200" rtl="0" algn="l">
              <a:lnSpc>
                <a:spcPct val="115000"/>
              </a:lnSpc>
              <a:spcBef>
                <a:spcPts val="0"/>
              </a:spcBef>
              <a:spcAft>
                <a:spcPts val="0"/>
              </a:spcAft>
              <a:buClr>
                <a:srgbClr val="161616"/>
              </a:buClr>
              <a:buSzPts val="1200"/>
              <a:buFont typeface="Poppins"/>
              <a:buChar char="●"/>
            </a:pPr>
            <a:r>
              <a:rPr lang="en" sz="1200">
                <a:solidFill>
                  <a:srgbClr val="161616"/>
                </a:solidFill>
                <a:latin typeface="Poppins"/>
                <a:ea typeface="Poppins"/>
                <a:cs typeface="Poppins"/>
                <a:sym typeface="Poppins"/>
              </a:rPr>
              <a:t>Membuat link menuju halaman web lain dengan kode tertentu (hypertext).</a:t>
            </a:r>
            <a:endParaRPr sz="1200">
              <a:solidFill>
                <a:srgbClr val="161616"/>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80" name="Google Shape;80;p16"/>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CREATE FILE HTML</a:t>
            </a:r>
            <a:endParaRPr sz="4200">
              <a:solidFill>
                <a:srgbClr val="FFFFFF"/>
              </a:solidFill>
              <a:latin typeface="Poppins ExtraBold"/>
              <a:ea typeface="Poppins ExtraBold"/>
              <a:cs typeface="Poppins ExtraBold"/>
              <a:sym typeface="Poppins ExtraBold"/>
            </a:endParaRPr>
          </a:p>
        </p:txBody>
      </p:sp>
      <p:sp>
        <p:nvSpPr>
          <p:cNvPr id="83" name="Google Shape;83;p16"/>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84" name="Google Shape;84;p16"/>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85" name="Google Shape;85;p16"/>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CREATE INDEX</a:t>
            </a:r>
            <a:endParaRPr sz="3200">
              <a:solidFill>
                <a:schemeClr val="dk1"/>
              </a:solidFill>
              <a:latin typeface="Poppins ExtraBold"/>
              <a:ea typeface="Poppins ExtraBold"/>
              <a:cs typeface="Poppins ExtraBold"/>
              <a:sym typeface="Poppins ExtraBold"/>
            </a:endParaRPr>
          </a:p>
        </p:txBody>
      </p:sp>
      <p:sp>
        <p:nvSpPr>
          <p:cNvPr id="91" name="Google Shape;91;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02</a:t>
            </a:r>
            <a:endParaRPr sz="1000">
              <a:solidFill>
                <a:schemeClr val="dk1"/>
              </a:solidFill>
              <a:latin typeface="Poppins"/>
              <a:ea typeface="Poppins"/>
              <a:cs typeface="Poppins"/>
              <a:sym typeface="Poppins"/>
            </a:endParaRPr>
          </a:p>
        </p:txBody>
      </p:sp>
      <p:pic>
        <p:nvPicPr>
          <p:cNvPr id="92" name="Google Shape;92;p17"/>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93" name="Google Shape;93;p17"/>
          <p:cNvPicPr preferRelativeResize="0"/>
          <p:nvPr/>
        </p:nvPicPr>
        <p:blipFill>
          <a:blip r:embed="rId5">
            <a:alphaModFix/>
          </a:blip>
          <a:stretch>
            <a:fillRect/>
          </a:stretch>
        </p:blipFill>
        <p:spPr>
          <a:xfrm>
            <a:off x="892898" y="1457325"/>
            <a:ext cx="3600602" cy="1972300"/>
          </a:xfrm>
          <a:prstGeom prst="rect">
            <a:avLst/>
          </a:prstGeom>
          <a:noFill/>
          <a:ln>
            <a:noFill/>
          </a:ln>
        </p:spPr>
      </p:pic>
      <p:pic>
        <p:nvPicPr>
          <p:cNvPr id="94" name="Google Shape;94;p17"/>
          <p:cNvPicPr preferRelativeResize="0"/>
          <p:nvPr/>
        </p:nvPicPr>
        <p:blipFill>
          <a:blip r:embed="rId6">
            <a:alphaModFix/>
          </a:blip>
          <a:stretch>
            <a:fillRect/>
          </a:stretch>
        </p:blipFill>
        <p:spPr>
          <a:xfrm>
            <a:off x="892900" y="3578445"/>
            <a:ext cx="3597375" cy="1194600"/>
          </a:xfrm>
          <a:prstGeom prst="rect">
            <a:avLst/>
          </a:prstGeom>
          <a:noFill/>
          <a:ln>
            <a:noFill/>
          </a:ln>
        </p:spPr>
      </p:pic>
      <p:pic>
        <p:nvPicPr>
          <p:cNvPr id="95" name="Google Shape;95;p17"/>
          <p:cNvPicPr preferRelativeResize="0"/>
          <p:nvPr/>
        </p:nvPicPr>
        <p:blipFill>
          <a:blip r:embed="rId7">
            <a:alphaModFix/>
          </a:blip>
          <a:stretch>
            <a:fillRect/>
          </a:stretch>
        </p:blipFill>
        <p:spPr>
          <a:xfrm>
            <a:off x="4802351" y="2867398"/>
            <a:ext cx="3448750" cy="134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01" name="Google Shape;101;p18"/>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TAG HTML</a:t>
            </a:r>
            <a:endParaRPr sz="4200">
              <a:solidFill>
                <a:srgbClr val="FFFFFF"/>
              </a:solidFill>
              <a:latin typeface="Poppins ExtraBold"/>
              <a:ea typeface="Poppins ExtraBold"/>
              <a:cs typeface="Poppins ExtraBold"/>
              <a:sym typeface="Poppins ExtraBold"/>
            </a:endParaRPr>
          </a:p>
        </p:txBody>
      </p:sp>
      <p:sp>
        <p:nvSpPr>
          <p:cNvPr id="104" name="Google Shape;104;p18"/>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05" name="Google Shape;105;p18"/>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06" name="Google Shape;106;p18"/>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03</a:t>
            </a:r>
            <a:endParaRPr sz="1000">
              <a:solidFill>
                <a:schemeClr val="dk1"/>
              </a:solidFill>
              <a:latin typeface="Poppins"/>
              <a:ea typeface="Poppins"/>
              <a:cs typeface="Poppins"/>
              <a:sym typeface="Poppins"/>
            </a:endParaRPr>
          </a:p>
        </p:txBody>
      </p:sp>
      <p:pic>
        <p:nvPicPr>
          <p:cNvPr id="112" name="Google Shape;112;p19"/>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13" name="Google Shape;113;p19"/>
          <p:cNvPicPr preferRelativeResize="0"/>
          <p:nvPr/>
        </p:nvPicPr>
        <p:blipFill>
          <a:blip r:embed="rId5">
            <a:alphaModFix/>
          </a:blip>
          <a:stretch>
            <a:fillRect/>
          </a:stretch>
        </p:blipFill>
        <p:spPr>
          <a:xfrm>
            <a:off x="864313" y="925188"/>
            <a:ext cx="7415382" cy="3650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04</a:t>
            </a:r>
            <a:endParaRPr sz="1000">
              <a:solidFill>
                <a:schemeClr val="dk1"/>
              </a:solidFill>
              <a:latin typeface="Poppins"/>
              <a:ea typeface="Poppins"/>
              <a:cs typeface="Poppins"/>
              <a:sym typeface="Poppins"/>
            </a:endParaRPr>
          </a:p>
        </p:txBody>
      </p:sp>
      <p:pic>
        <p:nvPicPr>
          <p:cNvPr id="119" name="Google Shape;119;p2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0" name="Google Shape;120;p20"/>
          <p:cNvPicPr preferRelativeResize="0"/>
          <p:nvPr/>
        </p:nvPicPr>
        <p:blipFill>
          <a:blip r:embed="rId5">
            <a:alphaModFix/>
          </a:blip>
          <a:stretch>
            <a:fillRect/>
          </a:stretch>
        </p:blipFill>
        <p:spPr>
          <a:xfrm>
            <a:off x="854300" y="1512798"/>
            <a:ext cx="7435401" cy="2684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26" name="Google Shape;126;p2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7" name="Google Shape;127;p21"/>
          <p:cNvPicPr preferRelativeResize="0"/>
          <p:nvPr/>
        </p:nvPicPr>
        <p:blipFill>
          <a:blip r:embed="rId5">
            <a:alphaModFix/>
          </a:blip>
          <a:stretch>
            <a:fillRect/>
          </a:stretch>
        </p:blipFill>
        <p:spPr>
          <a:xfrm>
            <a:off x="504775" y="962325"/>
            <a:ext cx="3223899" cy="3650725"/>
          </a:xfrm>
          <a:prstGeom prst="rect">
            <a:avLst/>
          </a:prstGeom>
          <a:noFill/>
          <a:ln>
            <a:noFill/>
          </a:ln>
        </p:spPr>
      </p:pic>
      <p:pic>
        <p:nvPicPr>
          <p:cNvPr id="128" name="Google Shape;128;p21"/>
          <p:cNvPicPr preferRelativeResize="0"/>
          <p:nvPr/>
        </p:nvPicPr>
        <p:blipFill rotWithShape="1">
          <a:blip r:embed="rId6">
            <a:alphaModFix/>
          </a:blip>
          <a:srcRect b="0" l="0" r="0" t="0"/>
          <a:stretch/>
        </p:blipFill>
        <p:spPr>
          <a:xfrm>
            <a:off x="3881075" y="962325"/>
            <a:ext cx="4733499" cy="1893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2"/>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34" name="Google Shape;134;p22"/>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MEMBUAT MENU</a:t>
            </a:r>
            <a:endParaRPr sz="4200">
              <a:solidFill>
                <a:srgbClr val="FFFFFF"/>
              </a:solidFill>
              <a:latin typeface="Poppins ExtraBold"/>
              <a:ea typeface="Poppins ExtraBold"/>
              <a:cs typeface="Poppins ExtraBold"/>
              <a:sym typeface="Poppins ExtraBold"/>
            </a:endParaRPr>
          </a:p>
        </p:txBody>
      </p:sp>
      <p:sp>
        <p:nvSpPr>
          <p:cNvPr id="137" name="Google Shape;137;p22"/>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38" name="Google Shape;138;p22"/>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39" name="Google Shape;139;p22"/>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